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96" r:id="rId2"/>
    <p:sldId id="2598" r:id="rId3"/>
    <p:sldId id="2597" r:id="rId4"/>
    <p:sldId id="2540" r:id="rId5"/>
    <p:sldId id="2565" r:id="rId6"/>
    <p:sldId id="2567" r:id="rId7"/>
    <p:sldId id="25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5280" autoAdjust="0"/>
  </p:normalViewPr>
  <p:slideViewPr>
    <p:cSldViewPr snapToGrid="0" snapToObjects="1" showGuides="1">
      <p:cViewPr>
        <p:scale>
          <a:sx n="66" d="100"/>
          <a:sy n="66" d="100"/>
        </p:scale>
        <p:origin x="1330" y="499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5/30/2020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5/30/2020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37721"/>
            <a:ext cx="9575801" cy="89125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dirty="0"/>
              <a:t>HEALTH MONITORING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FOR BETTER TRANSPERENCY AND HEALTH CARE 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AD2080B-D04E-4C4E-AB10-DFB917CE1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INTRODUCTION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9AAE37F-453A-4D2A-8F7B-FD770371BC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D588B9-C045-4526-8A5D-5C3DBC7EB577}"/>
              </a:ext>
            </a:extLst>
          </p:cNvPr>
          <p:cNvSpPr txBox="1"/>
          <p:nvPr/>
        </p:nvSpPr>
        <p:spPr>
          <a:xfrm>
            <a:off x="5692498" y="2520347"/>
            <a:ext cx="55966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Health Monitoring System is a IoT device used to monitor the temperature, pulse rate and oxygen level in blood and send alerts to doctor in case of critical situations. There is also a panic button in the system if a patient wants to send alerts to certain family members in case of any mishaps.</a:t>
            </a:r>
          </a:p>
        </p:txBody>
      </p:sp>
    </p:spTree>
    <p:extLst>
      <p:ext uri="{BB962C8B-B14F-4D97-AF65-F5344CB8AC3E}">
        <p14:creationId xmlns:p14="http://schemas.microsoft.com/office/powerpoint/2010/main" val="891156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9B5DA8-B55B-41C0-B8CD-297D3D82A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596" y="4158825"/>
            <a:ext cx="4559968" cy="2437284"/>
          </a:xfrm>
          <a:prstGeom prst="rect">
            <a:avLst/>
          </a:prstGeom>
        </p:spPr>
      </p:pic>
      <p:pic>
        <p:nvPicPr>
          <p:cNvPr id="7" name="Picture 2" descr="IoT Based Patient Health Monitoring System using ESP8266 &amp; Arduino">
            <a:extLst>
              <a:ext uri="{FF2B5EF4-FFF2-40B4-BE49-F238E27FC236}">
                <a16:creationId xmlns:a16="http://schemas.microsoft.com/office/drawing/2014/main" id="{D4AA7C33-D513-4681-AA04-ECA21D245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660" y="1346574"/>
            <a:ext cx="6998563" cy="3610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13D04C-B5D6-48DB-AEA3-88A81232E3B7}"/>
              </a:ext>
            </a:extLst>
          </p:cNvPr>
          <p:cNvSpPr txBox="1"/>
          <p:nvPr/>
        </p:nvSpPr>
        <p:spPr>
          <a:xfrm flipH="1">
            <a:off x="809646" y="1346574"/>
            <a:ext cx="27553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+mj-lt"/>
              </a:rPr>
              <a:t>BLOCK DIAGRAM</a:t>
            </a:r>
          </a:p>
        </p:txBody>
      </p:sp>
    </p:spTree>
    <p:extLst>
      <p:ext uri="{BB962C8B-B14F-4D97-AF65-F5344CB8AC3E}">
        <p14:creationId xmlns:p14="http://schemas.microsoft.com/office/powerpoint/2010/main" val="3793189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048" y="3997236"/>
            <a:ext cx="2938509" cy="755650"/>
          </a:xfrm>
        </p:spPr>
        <p:txBody>
          <a:bodyPr/>
          <a:lstStyle/>
          <a:p>
            <a:r>
              <a:rPr lang="en-US" sz="4000" dirty="0"/>
              <a:t>HARDWARE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sz="1800" b="1" dirty="0"/>
              <a:t>ARDUINO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55313" y="2321758"/>
            <a:ext cx="4294206" cy="755650"/>
          </a:xfrm>
        </p:spPr>
        <p:txBody>
          <a:bodyPr>
            <a:normAutofit/>
          </a:bodyPr>
          <a:lstStyle/>
          <a:p>
            <a:r>
              <a:rPr lang="en-US" sz="1800" b="1" dirty="0"/>
              <a:t>LM35 SENSOR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55313" y="3547245"/>
            <a:ext cx="4294206" cy="755650"/>
          </a:xfrm>
        </p:spPr>
        <p:txBody>
          <a:bodyPr>
            <a:normAutofit/>
          </a:bodyPr>
          <a:lstStyle/>
          <a:p>
            <a:r>
              <a:rPr lang="en-US" sz="1800" b="1" dirty="0"/>
              <a:t>PULSE OXIMETER SENSOR</a:t>
            </a:r>
          </a:p>
          <a:p>
            <a:r>
              <a:rPr lang="en-US" sz="1800" b="1" dirty="0"/>
              <a:t>(MAX30100 MODULE)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55313" y="4950102"/>
            <a:ext cx="4294206" cy="755650"/>
          </a:xfrm>
        </p:spPr>
        <p:txBody>
          <a:bodyPr>
            <a:normAutofit/>
          </a:bodyPr>
          <a:lstStyle/>
          <a:p>
            <a:r>
              <a:rPr lang="en-US" sz="1800" b="1" dirty="0" err="1"/>
              <a:t>WiFi</a:t>
            </a:r>
            <a:r>
              <a:rPr lang="en-US" sz="1800" b="1" dirty="0"/>
              <a:t> MODULE</a:t>
            </a:r>
          </a:p>
          <a:p>
            <a:r>
              <a:rPr lang="en-US" sz="1800" b="1" dirty="0"/>
              <a:t>(ESP8266)</a:t>
            </a:r>
          </a:p>
        </p:txBody>
      </p:sp>
      <p:pic>
        <p:nvPicPr>
          <p:cNvPr id="4098" name="Picture 2" descr="MAX30100 Pulse Oximeter SpO2 and Heart-Rate Sensor Module - PIC ...">
            <a:extLst>
              <a:ext uri="{FF2B5EF4-FFF2-40B4-BE49-F238E27FC236}">
                <a16:creationId xmlns:a16="http://schemas.microsoft.com/office/drawing/2014/main" id="{BCFD6D64-6C59-4C25-889D-EB21D94DD3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9" t="7062" r="6894" b="8756"/>
          <a:stretch/>
        </p:blipFill>
        <p:spPr bwMode="auto">
          <a:xfrm>
            <a:off x="7306175" y="3398203"/>
            <a:ext cx="1357848" cy="1051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LM35 Temperature Sensor at Rs 50/piece | Girgaon | Mumbai| ID ...">
            <a:extLst>
              <a:ext uri="{FF2B5EF4-FFF2-40B4-BE49-F238E27FC236}">
                <a16:creationId xmlns:a16="http://schemas.microsoft.com/office/drawing/2014/main" id="{F1338CD5-745C-4EF5-9413-D31A2B05B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338" y="2163520"/>
            <a:ext cx="905522" cy="905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A000073 | Arduino Uno Rev3 SMD by Arduino Corporation | Embedded ...">
            <a:extLst>
              <a:ext uri="{FF2B5EF4-FFF2-40B4-BE49-F238E27FC236}">
                <a16:creationId xmlns:a16="http://schemas.microsoft.com/office/drawing/2014/main" id="{2D0E65D9-820C-432C-8136-853ADF4F3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529" y="550192"/>
            <a:ext cx="1785141" cy="1270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ESP8266 WiFi Module at Rs 230/piece | Rama Mandi | Jalandhar| ID ...">
            <a:extLst>
              <a:ext uri="{FF2B5EF4-FFF2-40B4-BE49-F238E27FC236}">
                <a16:creationId xmlns:a16="http://schemas.microsoft.com/office/drawing/2014/main" id="{9008B5F2-6B45-4143-86E0-0AE1C2CE27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5" t="7129" r="13589"/>
          <a:stretch/>
        </p:blipFill>
        <p:spPr bwMode="auto">
          <a:xfrm>
            <a:off x="7150599" y="4598888"/>
            <a:ext cx="1518081" cy="1458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72515" y="2566122"/>
            <a:ext cx="11638625" cy="4069063"/>
          </a:xfrm>
        </p:spPr>
        <p:txBody>
          <a:bodyPr/>
          <a:lstStyle/>
          <a:p>
            <a:endParaRPr lang="en-US" sz="2000" b="1" dirty="0"/>
          </a:p>
          <a:p>
            <a:r>
              <a:rPr lang="en-US" sz="2800" b="1" dirty="0" err="1"/>
              <a:t>ThingSpeak</a:t>
            </a:r>
            <a:r>
              <a:rPr lang="en-US" sz="2800" b="1" dirty="0"/>
              <a:t> serves as our IoT platform to store data obtained through the sensors and also visualize it.</a:t>
            </a:r>
          </a:p>
          <a:p>
            <a:endParaRPr lang="en-US" sz="1000" b="1" dirty="0"/>
          </a:p>
          <a:p>
            <a:r>
              <a:rPr lang="en-US" sz="1800" b="1" i="1" dirty="0" err="1"/>
              <a:t>ThingSpeak</a:t>
            </a:r>
            <a:r>
              <a:rPr lang="en-US" sz="1800" b="1" i="1" dirty="0"/>
              <a:t> is an open-source 	Internet of Things (IoT) application and API to store and retrieve data from things using the HTTP and MQTT protocol over the Internet.</a:t>
            </a:r>
          </a:p>
        </p:txBody>
      </p:sp>
      <p:pic>
        <p:nvPicPr>
          <p:cNvPr id="2050" name="Picture 2" descr="Internet of Things Experiment Guide - learn.sparkfun.com">
            <a:extLst>
              <a:ext uri="{FF2B5EF4-FFF2-40B4-BE49-F238E27FC236}">
                <a16:creationId xmlns:a16="http://schemas.microsoft.com/office/drawing/2014/main" id="{AC7093C5-1116-4C68-BF0F-5EAD9DD28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964" y="577049"/>
            <a:ext cx="7478659" cy="1583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oT Analytics - ThingSpeak Internet of Things">
            <a:extLst>
              <a:ext uri="{FF2B5EF4-FFF2-40B4-BE49-F238E27FC236}">
                <a16:creationId xmlns:a16="http://schemas.microsoft.com/office/drawing/2014/main" id="{E9559E91-0945-493C-84CC-BD91550D0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355" y="2774746"/>
            <a:ext cx="4909350" cy="3651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APPLET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DISPLAYING IN PHONE THROUGH APP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659770"/>
            <a:ext cx="6121722" cy="1397178"/>
          </a:xfrm>
        </p:spPr>
        <p:txBody>
          <a:bodyPr>
            <a:normAutofit/>
          </a:bodyPr>
          <a:lstStyle/>
          <a:p>
            <a:r>
              <a:rPr lang="en-US" sz="2000" dirty="0"/>
              <a:t>We use IFTTT to create applets which on receiving trigger by monitoring data in </a:t>
            </a:r>
            <a:r>
              <a:rPr lang="en-US" sz="2000" dirty="0" err="1"/>
              <a:t>ThingSpeak</a:t>
            </a:r>
            <a:r>
              <a:rPr lang="en-US" sz="2000" dirty="0"/>
              <a:t> sends alerts to </a:t>
            </a:r>
            <a:r>
              <a:rPr lang="en-US" sz="2000" dirty="0" err="1"/>
              <a:t>doctors’s</a:t>
            </a:r>
            <a:r>
              <a:rPr lang="en-US" sz="2000" dirty="0"/>
              <a:t> phone through LINE App.</a:t>
            </a:r>
          </a:p>
        </p:txBody>
      </p:sp>
      <p:pic>
        <p:nvPicPr>
          <p:cNvPr id="3074" name="Picture 2" descr="IFTTT Review | PCMag">
            <a:extLst>
              <a:ext uri="{FF2B5EF4-FFF2-40B4-BE49-F238E27FC236}">
                <a16:creationId xmlns:a16="http://schemas.microsoft.com/office/drawing/2014/main" id="{507821EB-91E1-40BE-AB90-1BE66930B3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442" y="3140438"/>
            <a:ext cx="7191558" cy="4051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4FE3E937-F514-4DE5-A6CE-EB29BE00E0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69" y="3655421"/>
            <a:ext cx="3085618" cy="308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6A574E0-4F1C-4569-ABD3-9707A8CD18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SELECTION  OF TOPIC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752924E-B022-4FF4-B161-31F5531E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RESEARCHING FOR THE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5C46E6-4AA8-4EBD-9901-6A586C538E9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95132" y="3032600"/>
            <a:ext cx="4087360" cy="755650"/>
          </a:xfrm>
        </p:spPr>
        <p:txBody>
          <a:bodyPr>
            <a:normAutofit/>
          </a:bodyPr>
          <a:lstStyle/>
          <a:p>
            <a:r>
              <a:rPr lang="en-US" sz="2000" b="1" dirty="0"/>
              <a:t>BUILDING THE HARDWARE CIRCUIT AND CODING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6FCD96D-969D-4591-9713-DB86DE332D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DEBUGGING AND TESTING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D9E9BA1-D5BC-4DEC-8DE6-60BEDA95D8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IMPROVISATION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B271BD8-7B49-48E5-92A7-1BACF64C78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4C7C3DA-008D-4914-964C-565FCEA6D7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AB3076B-5E28-44A0-89BE-461983977F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C1AEC67-BCAA-421C-B608-97EED458631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5E9F33F-A364-4A73-9B2E-0A6432C3AF8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F0240E2-270B-47F4-97C1-065A42CC2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228" y="2916237"/>
            <a:ext cx="3588151" cy="1025525"/>
          </a:xfrm>
        </p:spPr>
        <p:txBody>
          <a:bodyPr/>
          <a:lstStyle/>
          <a:p>
            <a:r>
              <a:rPr lang="en-US" dirty="0"/>
              <a:t>WORK FLOW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D81EED-45E4-4C99-9D26-2495746D0698}"/>
              </a:ext>
            </a:extLst>
          </p:cNvPr>
          <p:cNvSpPr txBox="1"/>
          <p:nvPr/>
        </p:nvSpPr>
        <p:spPr>
          <a:xfrm flipH="1">
            <a:off x="10675701" y="1072869"/>
            <a:ext cx="1292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1*3 HOURS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9A79630-B7D2-4BA3-982C-D40A7E0B7740}"/>
              </a:ext>
            </a:extLst>
          </p:cNvPr>
          <p:cNvSpPr/>
          <p:nvPr/>
        </p:nvSpPr>
        <p:spPr>
          <a:xfrm>
            <a:off x="10649437" y="2119521"/>
            <a:ext cx="13450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12*3 HOURS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40C15CB-D57B-4D91-999E-C3879A6CC780}"/>
              </a:ext>
            </a:extLst>
          </p:cNvPr>
          <p:cNvSpPr/>
          <p:nvPr/>
        </p:nvSpPr>
        <p:spPr>
          <a:xfrm>
            <a:off x="10794695" y="3127030"/>
            <a:ext cx="10020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5 HOURS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2257545-A4B2-4319-B6E3-DE31A4B57DC6}"/>
              </a:ext>
            </a:extLst>
          </p:cNvPr>
          <p:cNvSpPr/>
          <p:nvPr/>
        </p:nvSpPr>
        <p:spPr>
          <a:xfrm>
            <a:off x="10794695" y="4302204"/>
            <a:ext cx="10020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6 HOURS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47B7A67-47E6-4CE0-8CD2-3C0D76EADE0D}"/>
              </a:ext>
            </a:extLst>
          </p:cNvPr>
          <p:cNvSpPr/>
          <p:nvPr/>
        </p:nvSpPr>
        <p:spPr>
          <a:xfrm>
            <a:off x="10794695" y="5453076"/>
            <a:ext cx="10020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5 HOURS</a:t>
            </a:r>
          </a:p>
        </p:txBody>
      </p:sp>
    </p:spTree>
    <p:extLst>
      <p:ext uri="{BB962C8B-B14F-4D97-AF65-F5344CB8AC3E}">
        <p14:creationId xmlns:p14="http://schemas.microsoft.com/office/powerpoint/2010/main" val="2885941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0</TotalTime>
  <Words>193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Constantia</vt:lpstr>
      <vt:lpstr>Corbel</vt:lpstr>
      <vt:lpstr>Helvetica Light</vt:lpstr>
      <vt:lpstr>Raleway</vt:lpstr>
      <vt:lpstr>Office Theme</vt:lpstr>
      <vt:lpstr>HEALTH MONITORING SYSTEM</vt:lpstr>
      <vt:lpstr>INTRODUCTION</vt:lpstr>
      <vt:lpstr>PowerPoint Presentation</vt:lpstr>
      <vt:lpstr>HARDWARE</vt:lpstr>
      <vt:lpstr>PowerPoint Presentation</vt:lpstr>
      <vt:lpstr>APPLET</vt:lpstr>
      <vt:lpstr>WORK FLOW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2020-05-30T17:56:55Z</dcterms:created>
  <dcterms:modified xsi:type="dcterms:W3CDTF">2020-05-31T05:19:52Z</dcterms:modified>
</cp:coreProperties>
</file>